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Ubuntu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Ubuntu-bold.fntdata"/><Relationship Id="rId16" Type="http://schemas.openxmlformats.org/officeDocument/2006/relationships/font" Target="fonts/Ubuntu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Ubuntu-boldItalic.fntdata"/><Relationship Id="rId6" Type="http://schemas.openxmlformats.org/officeDocument/2006/relationships/slide" Target="slides/slide1.xml"/><Relationship Id="rId18" Type="http://schemas.openxmlformats.org/officeDocument/2006/relationships/font" Target="fonts/Ubuntu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c117f78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c117f78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bf2c98c7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bf2c98c7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c492d3917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c492d3917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bf2c98c7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bf2c98c7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c0c6a55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c0c6a55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f52b7ae5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f52b7ae5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f52b7ae51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f52b7ae51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bf2c98c7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bf2c98c7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c117f785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c117f785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Gvq3OIdoMUgU-y6ywTJyQLcXTuZCPyUw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7200">
                <a:latin typeface="Ubuntu"/>
                <a:ea typeface="Ubuntu"/>
                <a:cs typeface="Ubuntu"/>
                <a:sym typeface="Ubuntu"/>
              </a:rPr>
              <a:t>SAFROWAVE</a:t>
            </a:r>
            <a:endParaRPr sz="72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Ubuntu"/>
                <a:ea typeface="Ubuntu"/>
                <a:cs typeface="Ubuntu"/>
                <a:sym typeface="Ubuntu"/>
              </a:rPr>
              <a:t>30414 송영범, 30616 이창민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7200">
                <a:latin typeface="Ubuntu"/>
                <a:ea typeface="Ubuntu"/>
                <a:cs typeface="Ubuntu"/>
                <a:sym typeface="Ubuntu"/>
              </a:rPr>
              <a:t>감사합니다.</a:t>
            </a:r>
            <a:endParaRPr sz="72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4" name="Google Shape;134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Ubuntu"/>
                <a:ea typeface="Ubuntu"/>
                <a:cs typeface="Ubuntu"/>
                <a:sym typeface="Ubuntu"/>
              </a:rPr>
              <a:t>SAFROWAVE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1. 기획 동기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11335" r="4069" t="0"/>
          <a:stretch/>
        </p:blipFill>
        <p:spPr>
          <a:xfrm>
            <a:off x="4217600" y="1583850"/>
            <a:ext cx="4189022" cy="2785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4">
            <a:alphaModFix/>
          </a:blip>
          <a:srcRect b="0" l="10028" r="20714" t="0"/>
          <a:stretch/>
        </p:blipFill>
        <p:spPr>
          <a:xfrm>
            <a:off x="737375" y="1583850"/>
            <a:ext cx="3434083" cy="278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1. 기획 동기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475" y="1557325"/>
            <a:ext cx="4489001" cy="292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6525" y="1557325"/>
            <a:ext cx="3760010" cy="292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2. 작품 내용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5" name="Google Shape;75;p16"/>
          <p:cNvSpPr/>
          <p:nvPr/>
        </p:nvSpPr>
        <p:spPr>
          <a:xfrm>
            <a:off x="2861250" y="1672525"/>
            <a:ext cx="3421500" cy="24984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6385" y="2027631"/>
            <a:ext cx="2311230" cy="1772287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>
            <a:off x="311700" y="1551150"/>
            <a:ext cx="2093700" cy="940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금속 감지</a:t>
            </a:r>
            <a:endParaRPr sz="1800"/>
          </a:p>
        </p:txBody>
      </p:sp>
      <p:sp>
        <p:nvSpPr>
          <p:cNvPr id="78" name="Google Shape;78;p16"/>
          <p:cNvSpPr/>
          <p:nvPr/>
        </p:nvSpPr>
        <p:spPr>
          <a:xfrm>
            <a:off x="6738600" y="1551150"/>
            <a:ext cx="2093700" cy="940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온도 측정</a:t>
            </a:r>
            <a:endParaRPr sz="1800"/>
          </a:p>
        </p:txBody>
      </p:sp>
      <p:sp>
        <p:nvSpPr>
          <p:cNvPr id="79" name="Google Shape;79;p16"/>
          <p:cNvSpPr/>
          <p:nvPr/>
        </p:nvSpPr>
        <p:spPr>
          <a:xfrm>
            <a:off x="1322650" y="4138750"/>
            <a:ext cx="2093700" cy="940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위험 알림</a:t>
            </a:r>
            <a:endParaRPr sz="1800"/>
          </a:p>
        </p:txBody>
      </p:sp>
      <p:sp>
        <p:nvSpPr>
          <p:cNvPr id="80" name="Google Shape;80;p16"/>
          <p:cNvSpPr/>
          <p:nvPr/>
        </p:nvSpPr>
        <p:spPr>
          <a:xfrm>
            <a:off x="5727575" y="4138750"/>
            <a:ext cx="2093700" cy="940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자동 소화</a:t>
            </a:r>
            <a:endParaRPr sz="1800"/>
          </a:p>
        </p:txBody>
      </p:sp>
      <p:cxnSp>
        <p:nvCxnSpPr>
          <p:cNvPr id="81" name="Google Shape;81;p16"/>
          <p:cNvCxnSpPr>
            <a:stCxn id="75" idx="1"/>
            <a:endCxn id="77" idx="6"/>
          </p:cNvCxnSpPr>
          <p:nvPr/>
        </p:nvCxnSpPr>
        <p:spPr>
          <a:xfrm rot="10800000">
            <a:off x="2405317" y="2021607"/>
            <a:ext cx="957000" cy="16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6"/>
          <p:cNvCxnSpPr>
            <a:stCxn id="79" idx="7"/>
            <a:endCxn id="75" idx="3"/>
          </p:cNvCxnSpPr>
          <p:nvPr/>
        </p:nvCxnSpPr>
        <p:spPr>
          <a:xfrm flipH="1" rot="10800000">
            <a:off x="3109735" y="3804927"/>
            <a:ext cx="252600" cy="471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6"/>
          <p:cNvCxnSpPr>
            <a:endCxn id="75" idx="5"/>
          </p:cNvCxnSpPr>
          <p:nvPr/>
        </p:nvCxnSpPr>
        <p:spPr>
          <a:xfrm rot="10800000">
            <a:off x="5781683" y="3805043"/>
            <a:ext cx="252600" cy="592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6"/>
          <p:cNvCxnSpPr>
            <a:stCxn id="75" idx="7"/>
            <a:endCxn id="78" idx="2"/>
          </p:cNvCxnSpPr>
          <p:nvPr/>
        </p:nvCxnSpPr>
        <p:spPr>
          <a:xfrm flipH="1" rot="10800000">
            <a:off x="5781683" y="2021607"/>
            <a:ext cx="957000" cy="16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6"/>
          <p:cNvSpPr/>
          <p:nvPr/>
        </p:nvSpPr>
        <p:spPr>
          <a:xfrm>
            <a:off x="3525113" y="386850"/>
            <a:ext cx="2093700" cy="940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화재 예방</a:t>
            </a:r>
            <a:endParaRPr sz="1800"/>
          </a:p>
        </p:txBody>
      </p:sp>
      <p:cxnSp>
        <p:nvCxnSpPr>
          <p:cNvPr id="86" name="Google Shape;86;p16"/>
          <p:cNvCxnSpPr>
            <a:stCxn id="85" idx="4"/>
            <a:endCxn id="75" idx="0"/>
          </p:cNvCxnSpPr>
          <p:nvPr/>
        </p:nvCxnSpPr>
        <p:spPr>
          <a:xfrm>
            <a:off x="4571963" y="1327650"/>
            <a:ext cx="0" cy="345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2. 작품 내용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813" y="1170125"/>
            <a:ext cx="8368370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3. 구현 시제품 / 시연 영상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488" y="1229325"/>
            <a:ext cx="4287920" cy="3522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5589" y="1229325"/>
            <a:ext cx="4287920" cy="352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 title="safro_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4</a:t>
            </a:r>
            <a:r>
              <a:rPr lang="ko">
                <a:latin typeface="Ubuntu"/>
                <a:ea typeface="Ubuntu"/>
                <a:cs typeface="Ubuntu"/>
                <a:sym typeface="Ubuntu"/>
              </a:rPr>
              <a:t>. 기대 효과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0" name="Google Shape;110;p20"/>
          <p:cNvSpPr/>
          <p:nvPr/>
        </p:nvSpPr>
        <p:spPr>
          <a:xfrm>
            <a:off x="694750" y="1165075"/>
            <a:ext cx="2245500" cy="3686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화재 예방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화재 감지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화재 진압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화상 예방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1" name="Google Shape;111;p20"/>
          <p:cNvSpPr/>
          <p:nvPr/>
        </p:nvSpPr>
        <p:spPr>
          <a:xfrm>
            <a:off x="804700" y="1301625"/>
            <a:ext cx="2025600" cy="8724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안전</a:t>
            </a:r>
            <a:r>
              <a:rPr lang="ko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성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2" name="Google Shape;112;p20"/>
          <p:cNvSpPr/>
          <p:nvPr/>
        </p:nvSpPr>
        <p:spPr>
          <a:xfrm>
            <a:off x="3449250" y="1165075"/>
            <a:ext cx="2245500" cy="3686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온도 감지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온도 알림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음성 알림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자동 조리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3559200" y="1301625"/>
            <a:ext cx="2025600" cy="8724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편리</a:t>
            </a:r>
            <a:r>
              <a:rPr lang="ko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성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4" name="Google Shape;114;p20"/>
          <p:cNvSpPr/>
          <p:nvPr/>
        </p:nvSpPr>
        <p:spPr>
          <a:xfrm>
            <a:off x="6203750" y="1165075"/>
            <a:ext cx="2245500" cy="3686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저렴한 비용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6313700" y="1301625"/>
            <a:ext cx="2025600" cy="8724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경제성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5</a:t>
            </a:r>
            <a:r>
              <a:rPr lang="ko">
                <a:latin typeface="Ubuntu"/>
                <a:ea typeface="Ubuntu"/>
                <a:cs typeface="Ubuntu"/>
                <a:sym typeface="Ubuntu"/>
              </a:rPr>
              <a:t>. 작품 개발 과정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1" name="Google Shape;121;p21"/>
          <p:cNvSpPr/>
          <p:nvPr/>
        </p:nvSpPr>
        <p:spPr>
          <a:xfrm>
            <a:off x="694750" y="1165075"/>
            <a:ext cx="2245500" cy="3686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센서 테스트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안정성 검사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2" name="Google Shape;122;p21"/>
          <p:cNvSpPr/>
          <p:nvPr/>
        </p:nvSpPr>
        <p:spPr>
          <a:xfrm>
            <a:off x="804700" y="1301625"/>
            <a:ext cx="2025600" cy="8724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검증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3449250" y="1165075"/>
            <a:ext cx="2245500" cy="3686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회로 설계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코드 작성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3559200" y="1301625"/>
            <a:ext cx="2025600" cy="8724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개발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6203750" y="1165075"/>
            <a:ext cx="2245500" cy="3686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오류 수정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Ubuntu"/>
                <a:ea typeface="Ubuntu"/>
                <a:cs typeface="Ubuntu"/>
                <a:sym typeface="Ubuntu"/>
              </a:rPr>
              <a:t>작동 테스트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6" name="Google Shape;126;p21"/>
          <p:cNvSpPr/>
          <p:nvPr/>
        </p:nvSpPr>
        <p:spPr>
          <a:xfrm>
            <a:off x="6313700" y="1301625"/>
            <a:ext cx="2025600" cy="8724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수정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7" name="Google Shape;127;p21"/>
          <p:cNvSpPr/>
          <p:nvPr/>
        </p:nvSpPr>
        <p:spPr>
          <a:xfrm>
            <a:off x="3015500" y="2572225"/>
            <a:ext cx="358500" cy="87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8" name="Google Shape;128;p21"/>
          <p:cNvSpPr/>
          <p:nvPr/>
        </p:nvSpPr>
        <p:spPr>
          <a:xfrm>
            <a:off x="5770000" y="2572225"/>
            <a:ext cx="358500" cy="87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